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6B32-4010-4D15-8D3A-223855AB25FF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C7B4-7147-4F79-A984-C3384FDF8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C7B4-7147-4F79-A984-C3384FDF8D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105D-1A48-4DDE-816A-31D112F04BF1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ECF0-B032-4746-8D42-719457675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sGHw7bvcp2gcM&amp;tbnid=K9NLvPNMHeGPwM:&amp;ved=0CAUQjRw&amp;url=http://en.wikipedia.org/wiki/Mercury_(planet)&amp;ei=B9BUUt7dI4erqAGbroGYAw&amp;bvm=bv.53760139,d.aWM&amp;psig=AFQjCNHE0gfcwypId0v-pcXUHA2S2Z4Fkg&amp;ust=13813763800363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HUc6sSaFDrFPM&amp;tbnid=oE89q_ROEWd5zM:&amp;ved=0CAUQjRw&amp;url=http://www.esa.int/Our_Activities/Space_Science/Venus_Express/Europe_scores_new_planetary_success_Venus_Express_enters_orbit_around_the_Hothouse_Planet&amp;ei=BNFUUqGLNMGCrAGOiIHIDw&amp;bvm=bv.53760139,d.aWM&amp;psig=AFQjCNGYNpKjZD6qPaKr-NwK83irdNl4og&amp;ust=13813766373483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Ql90aQKUk13nM&amp;tbnid=I6mUIX2BemSxbM:&amp;ved=0CAUQjRw&amp;url=http://www.universetoday.com/14491/why-does-the-earth-rotate/&amp;ei=PdFUUpakJorKqQHOmoHYDw&amp;bvm=bv.53760139,d.aWM&amp;psig=AFQjCNH5G8BuwnRK1k6tu8iwNwxLS0d3Lw&amp;ust=138137668556346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xd7IyqJdZ2KIM&amp;tbnid=bgPSp33_GRzZRM:&amp;ved=0CAUQjRw&amp;url=http://technorati.com/technology/article/the-mars-one-project-hopes-to/&amp;ei=e9FUUq2RE42uqAHczIGYCQ&amp;bvm=bv.53760139,d.aWM&amp;psig=AFQjCNGNIIWI60SCpWhJ87DEScJyZ7UIwg&amp;ust=13813767392198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FdCXJoeCpZDgM&amp;tbnid=gnJEmJpcesgnfM:&amp;ved=0CAUQjRw&amp;url=http://newswatch.nationalgeographic.com/2011/02/09/jupiter_missing_belt_europa_keck/&amp;ei=FtJUUqmOD4HHqgHavIHYBQ&amp;bvm=bv.53760139,d.aWM&amp;psig=AFQjCNGRq8cpXIDeCJ1uN5R228jk58qVrg&amp;ust=13813768292272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8kVrPY0e5cyxM&amp;tbnid=aakSwEHSKKwTFM:&amp;ved=0CAUQjRw&amp;url=http://www.canaryzoo.com/Space%20Saturn%20Factfile.htm&amp;ei=jdJUUsn6CYqmqwGSpoCQCw&amp;bvm=bv.53760139,d.aWM&amp;psig=AFQjCNFx4ZCG8c1oMEsRotUodWWAAfC3Ew&amp;ust=13813769931559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xkXEfeARL_aNM&amp;tbnid=BkQQmaOcgyo3aM:&amp;ved=0CAUQjRw&amp;url=http://starryskies.com/solar_system/uranus/uranus.html&amp;ei=nNNUUu1iyPKpAcDJgdgN&amp;bvm=bv.53760139,d.aWM&amp;psig=AFQjCNGSu9nYoqi1Gw37BwD2fwRBxo6g1g&amp;ust=138137726109310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1C4KEesMPksKeM&amp;tbnid=gJPnQ3X8IX0yUM:&amp;ved=0CAUQjRw&amp;url=http://motherboard.vice.com/blog/every-time-we-look-at-neptune-we-find-more-moons&amp;ei=9dJUUuCmJIWQqwHfg4G4Dw&amp;bvm=bv.53760139,d.aWM&amp;psig=AFQjCNHCC85WlsQs6VzY_qfLCK4Jdqz9zA&amp;ust=13813771030117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Planets in Our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Space Unit </a:t>
            </a:r>
          </a:p>
          <a:p>
            <a:r>
              <a:rPr lang="en-US" dirty="0" smtClean="0"/>
              <a:t>Second Grade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3/3f/Mercury_Globe-MESSENGER_mosaic_centered_at_0degN-0de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"/>
            <a:ext cx="60198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paceinimages.esa.int/var/esa/storage/images/esa_multimedia/images/2005/08/artist_s_impression_of_the_venusian_surface/10333953-2-eng-GB/Artist_s_impression_of_the_Venusian_surf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"/>
            <a:ext cx="6029325" cy="590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1jqu7g1y74ds1.cloudfront.net/wp-content/uploads/2009/10/globe_west_204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60198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cm-l3.technorati.com/13/08/12/77049/Mars-3.jpg?t=201308120706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838200"/>
            <a:ext cx="7014383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wswatch.nationalgeographic.com/files/2011/02/jupiter-visible-nas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85800"/>
            <a:ext cx="6076950" cy="542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anaryzoo.com/Space/planet%20satur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14" y="533400"/>
            <a:ext cx="7537962" cy="569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rryskies.com/solar_system/uranus/uranu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3400"/>
            <a:ext cx="5581650" cy="5581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QQEBQUEBQUFA8PDw8NFA8UDw8PDxQPFBQWFhQUFBQYHCggGBolHBQUITEhJSkrLi4uFx8zODMsNygtLisBCgoKDg0OGhAQGiwcHBwsLS0sLCwsLCwsLCwsLCwsLCwsLCwsLCwsLCwsLCwsLCssLCwsKywsLCwsLCwsLCwsK//AABEIAOAA4QMBIgACEQEDEQH/xAAbAAACAwEBAQAAAAAAAAAAAAAABAECAwUGB//EADUQAAICAQEGBAMGBgMAAAAAAAABAgMRBAUSEyExUUFhcZEGobEiMoHB0fAUI1JygsIVQmL/xAAaAQACAwEBAAAAAAAAAAAAAAAAAgEDBAUG/8QAKREBAQEAAgEDAgQHAAAAAAAAAAECAxESBCExQVEFQmFxExQiMpGx0f/aAAwDAQACEQMRAD8A+HAAAkAAAhBJAAEgQABIEAASAAAAAAAAAAkAAAAAAAAAAAAAAAAAAAAAJAAAAAAAUAAAEAAAAADGk0c7XiCb7vwXqyZm6vU9wwL00Sm8Ri2/JHpdD8ORjzse8+3SK/U7NOlUViKSXZI6XD+Gcm/fXsq1yyfDydGwrJfexH5ser+Horq2/wAcfQ9Kqi6o9fY6PH+F8c+nau81efjsWC/6r6l/+Kj/AEr2R3Xpn2fsVlp/Jl/8hiflL/FrhS2XHsvYXs2THsj0MqfIxlUU79Hj7GnJXmrdkLwyhK3Zsl0PVzgYTqMXJ6LP0WTkeRnU49UUPT26ZPwObqdn9jDyel1n4WTXblAaW1OPUzM1lnyYAAEAAAAAAAAAAAAAAAgEEkAAAHpdh7Fxiy1fa6xg/DzfmXcPDrl145LrUzO6W2RsB2YlbmMOqj0lL9Eer0+mjBJRSjFeCRES56L03puPhntO792Xe7ponFeDfyLfxGOkYr8M/UyUSygbZdfRUs9RLv8AJEO+Xd+4cMOGN/UPZV2y7v3Idj7v3L8Mh1kWaT3GTm+5SU2auszlAq15GljKUvIxmbSgZSRRrs8YziLWQGpIxmjLyTtZK599CZytRpcdDvTQrdWYOXjmlkrggN6qjxQoYNZuacAACpAAAAAAAAAACAQSdHYmg41nP7kOb8+yGxi71Mz6ot6nbofD2yulti84R/2f5Ho0ghA3hA9J6b0848+MY977qsIGsazSus2hUdHHH7Kbpiqy6rGFUWVZfMQnkX4aJ4aGVAsqxuojyJOsq4HSjQi8tNH94FviPNx3ApKB056YXnSLcSnmnOnWYzgPzrMJwM++NZNEJwF5wOhOItZExbwtzSE4mE4jtkReyJi3npbK590Dm6irB2LIiV8DHy47WSuaBayOGVMVnRgAAQkAAAAAACExjlpLq3hLzZ7fZOiVVaj49ZPvJ9Tzvw5pN+3efSvn/k+h7KqB1/w3g/PWfm19F4QGK6yK4jEEd7jwx60tXE1USII0SNc9oqtQkWSLJFkiLS9qYJwWwTgjsdqptdCHN9yzRGASzcjORq0UkhomF5xF7Ijc0L2IXcWZpScRayI5MXsMXJldmkbIi1kR6xC1kTBy5XZpC2IpdEfsQpajBuLY5WoiLj98RGSMPLn3WRAABUkAAAAAF6Yb0kv6pJe7Ce6Hrfh3TblSfjL7b/Hp8ju1oT0scJLskh6pHqfTY8czLByXutq0MQiUriMxR0sRm1UwiaqBETRD2q7QoFt0lIibwIgNAYSsM5W5GmabxMvBDaFrN6Ky+jM69Vh9WvNE9fqnxNMpKJEtpyfJy3l5pP6oweqXiE/VMzWk4i9kTTjplZSGvVhp3Ck0LWIdsQrZEy8uVuaSsF7BuxCtiOfyRfkpYhW1DlgrYYNrYQvRz7lzOncjn3oxcs9lkYAAGU4AAAAd2PDN0PJt+yEjp/Dy/nekX+RZwzvkn7l18PY0IeqEqB6pnq+Fz9moGsDGBtE3ZZ61iWRSLLJk0rRFnX6e6KJ9ycrz9xSq2aV+T9JJi8qX2G1L95NKr0nn6pMny1DS1lXepw4ckk/Cefr2FNbsa2pZlB7j6TX2oP0kuR6GvaNLxxK4t4xlR/I3ss01ixC10p9YOuW5n8JMzXksv9tk/wA/6/4icln0eHlBmcken1WyovO7bXL0bT+aOVbocPn7ppot6mvirs8krl5ZeNrGJ6cydRHhqH7lHEz1MrEaOPLkYuYur90wvYLWIcm0/wBGK2oxckW5JWoVtG7BS053J8r4TuELx64RvMfIshYAAxnAAAAHU+Hn/Nf9r+qOWdDYcsXLzi0W8F65J+5dfD2lDHamc+hj1Z6jhrBuG4SNosWgzaLN2KosbxZZMyTLJlvROmmQyUJI6C2SGyCA6CWyrZDKsnpKzkVcyrM5MlPS0pmMphNmMmV60eRbeXmvRmWorjnlLwz0ZWbF5sy737e8WSM5sXnI1nIXsZh3V2Yzs59PYTtN5yMLmYuS9rYSuELx24QuZi5KsjEAAyHAAAADGz57tsX/AOse/IXBPHPtzJl6vaK99pmO1s5Ozrt6MWvFJnTrZ6bg13JWHcNwZvEVgzeMjoYqiwxFlsmCkHENEsJ0Y3gyLcQjiE9wdGt4jeFeKQ7Q7ifEy5FXIW4hM72+rI84nxbOZk5mTsKOYmuRMy0lIykyHIzlIp1s8iJsXnI1lIwsZl5KskYzZhZI0mzCbMXJpbIysYtZI1sYtazJurIXuYhaxq6QnN8zHy1ZFQADOYAAAAAACHovh3UZju+MX8mehpkeH2XqOHYn4P7LPY0WHZ9Dy956+zNy593W09e8m8pYInJLo8+fRCUZlnYdeck6Z/EyphxBbfAecg8TDtKcQzRYnztHSXMhzKNlXIW6T0vvg7DJyRDmLdp6acQjiGTkUbK7um6bOZV2GLkUcyu7T4tXMynMo5mcpFWtmkTNmFjJlMxnIy712eRnZIUukbWSE7pGbdPC90hcvZIoYt3urIAABEgAAAAAAQD0uxNbvRw/vR5P08GeaNdLqHXJSXh1XdF3Dy3j12XWe49vGZZSOfptSpxTXRjlcN5Np814dzuce/KezNZ03Uy2ReuXIneyaJv2L023+xG8URZE99oAYLEYJ6CjRVo0aKtEWJZsozSRnIq0aKORRyJkZSKNap4lyMpSIlIylIo1oyzkYzkRORhZMp1pPSLZiV0y9tgrOWTNybPIqwADMYAAAkAAAAAACAQSQAObP1rreH919fLzPQ1XZXJnkhvRa1w5PnH6Gng57j2vwTWe3qoy5F1I59OpUlldBiNp1ccsqmw5FmqFIWGitNGdwlhpE5F1Mtvls2XptvFZNGTsKuwLtPS0mYzCUzJzKNbhpESMZMtOwXnMy70sgnIXnImcxaywz60aRM5i1lhWywXnPJn3s8gsnkoAGa3swAAIAAABIAAAAAAEIAAAAAAA1ovcHy9vA6um1yl69jiklmOXWC3Pb00LzWNx5urVyj5ocq1yZsx6mUlw7iuJ4xyo6kt/EF85y+LpO4q7jnu8h3h/HHi6DtMpWiXHKT1Al5U9GpWmNlorPUC9moKdcppDNlwrZaZSsyUM+uXs8iXLJAAU29pAAAAAAAAAACQAAABBIAhAAAAAAAAAAAAAABZSaLK5mYEy2Bsr2HHZkQT56R01dzKuxlQDyqeg2AAKAAAAAAAAAAAAAACQAAAAAA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09800" y="12786"/>
            <a:ext cx="5638800" cy="562601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solarsystem.nasa.gov/multimedia/gallery/Neptune_Fu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609600"/>
            <a:ext cx="5876925" cy="5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BFBFBF"/>
      </a:lt1>
      <a:dk2>
        <a:srgbClr val="0000BF"/>
      </a:dk2>
      <a:lt2>
        <a:srgbClr val="FFFFFF"/>
      </a:lt2>
      <a:accent1>
        <a:srgbClr val="FFFF00"/>
      </a:accent1>
      <a:accent2>
        <a:srgbClr val="F476E5"/>
      </a:accent2>
      <a:accent3>
        <a:srgbClr val="00B0F0"/>
      </a:accent3>
      <a:accent4>
        <a:srgbClr val="8064A2"/>
      </a:accent4>
      <a:accent5>
        <a:srgbClr val="92D050"/>
      </a:accent5>
      <a:accent6>
        <a:srgbClr val="41FD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</Words>
  <Application>Microsoft Office PowerPoint</Application>
  <PresentationFormat>On-screen Show (4:3)</PresentationFormat>
  <Paragraphs>12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Planets in Our Solar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Staff Member</cp:lastModifiedBy>
  <cp:revision>26</cp:revision>
  <dcterms:created xsi:type="dcterms:W3CDTF">2013-10-09T03:40:56Z</dcterms:created>
  <dcterms:modified xsi:type="dcterms:W3CDTF">2013-10-11T20:54:06Z</dcterms:modified>
</cp:coreProperties>
</file>